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5" r:id="rId1"/>
    <p:sldMasterId id="2147483737" r:id="rId2"/>
    <p:sldMasterId id="2147483749" r:id="rId3"/>
    <p:sldMasterId id="2147483761" r:id="rId4"/>
  </p:sldMasterIdLst>
  <p:notesMasterIdLst>
    <p:notesMasterId r:id="rId6"/>
  </p:notesMasterIdLst>
  <p:handoutMasterIdLst>
    <p:handoutMasterId r:id="rId7"/>
  </p:handoutMasterIdLst>
  <p:sldIdLst>
    <p:sldId id="465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0F893045-7563-45F3-8B09-045CAE224321}">
          <p14:sldIdLst>
            <p14:sldId id="460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 Delfin Gonzales Trinidad" initials="JD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>
        <p:scale>
          <a:sx n="60" d="100"/>
          <a:sy n="60" d="100"/>
        </p:scale>
        <p:origin x="-654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69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8A9F5-AA7F-482F-BE9C-09FE20ADBC90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PE"/>
        </a:p>
      </dgm:t>
    </dgm:pt>
    <dgm:pt modelId="{CC79A08B-43C7-4CE5-9581-26C0FE58EE1A}">
      <dgm:prSet phldrT="[Texto]" phldr="1"/>
      <dgm:spPr/>
      <dgm:t>
        <a:bodyPr/>
        <a:lstStyle/>
        <a:p>
          <a:endParaRPr lang="es-PE" dirty="0"/>
        </a:p>
      </dgm:t>
    </dgm:pt>
    <dgm:pt modelId="{0EEA70E0-2972-4A80-BD22-8429047E226E}" type="parTrans" cxnId="{65A6DFAC-15D9-4325-9BE7-C053DB9966DE}">
      <dgm:prSet/>
      <dgm:spPr/>
      <dgm:t>
        <a:bodyPr/>
        <a:lstStyle/>
        <a:p>
          <a:endParaRPr lang="es-PE"/>
        </a:p>
      </dgm:t>
    </dgm:pt>
    <dgm:pt modelId="{0FEB29B4-EDEE-4EBC-9C0D-A21199D280C3}" type="sibTrans" cxnId="{65A6DFAC-15D9-4325-9BE7-C053DB9966DE}">
      <dgm:prSet/>
      <dgm:spPr/>
      <dgm:t>
        <a:bodyPr/>
        <a:lstStyle/>
        <a:p>
          <a:endParaRPr lang="es-PE"/>
        </a:p>
      </dgm:t>
    </dgm:pt>
    <dgm:pt modelId="{796DBF19-17C9-488B-A114-9CAD1D298E89}">
      <dgm:prSet phldrT="[Texto]" phldr="1"/>
      <dgm:spPr/>
      <dgm:t>
        <a:bodyPr/>
        <a:lstStyle/>
        <a:p>
          <a:endParaRPr lang="es-PE" dirty="0"/>
        </a:p>
      </dgm:t>
    </dgm:pt>
    <dgm:pt modelId="{9F2763CF-A6CC-431D-AF6D-F521826C60C6}" type="parTrans" cxnId="{D7D525A7-7819-4D95-BD63-F7CC025A0805}">
      <dgm:prSet/>
      <dgm:spPr/>
      <dgm:t>
        <a:bodyPr/>
        <a:lstStyle/>
        <a:p>
          <a:endParaRPr lang="es-PE"/>
        </a:p>
      </dgm:t>
    </dgm:pt>
    <dgm:pt modelId="{5AC99545-83AA-4EB0-B367-CF3B72905F13}" type="sibTrans" cxnId="{D7D525A7-7819-4D95-BD63-F7CC025A0805}">
      <dgm:prSet/>
      <dgm:spPr/>
      <dgm:t>
        <a:bodyPr/>
        <a:lstStyle/>
        <a:p>
          <a:endParaRPr lang="es-PE"/>
        </a:p>
      </dgm:t>
    </dgm:pt>
    <dgm:pt modelId="{8789FAB3-EEDC-4EE0-80C9-7D63EB54DC1E}" type="pres">
      <dgm:prSet presAssocID="{85A8A9F5-AA7F-482F-BE9C-09FE20ADBC9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A4DE395B-E033-40C9-A335-89F50A29A55F}" type="pres">
      <dgm:prSet presAssocID="{CC79A08B-43C7-4CE5-9581-26C0FE58EE1A}" presName="composite" presStyleCnt="0"/>
      <dgm:spPr/>
    </dgm:pt>
    <dgm:pt modelId="{16FB5E98-165B-48A8-BBF7-DDC4C56D72C5}" type="pres">
      <dgm:prSet presAssocID="{CC79A08B-43C7-4CE5-9581-26C0FE58EE1A}" presName="ParentAccentShape" presStyleLbl="trBgShp" presStyleIdx="0" presStyleCnt="2"/>
      <dgm:spPr/>
    </dgm:pt>
    <dgm:pt modelId="{49E7AEDB-8F81-4C71-9D60-65CA88E92C4D}" type="pres">
      <dgm:prSet presAssocID="{CC79A08B-43C7-4CE5-9581-26C0FE58EE1A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B382FD8-4CF6-4FF8-8A06-C6F2C10F6A05}" type="pres">
      <dgm:prSet presAssocID="{CC79A08B-43C7-4CE5-9581-26C0FE58EE1A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PE"/>
        </a:p>
      </dgm:t>
    </dgm:pt>
    <dgm:pt modelId="{88C55724-48DC-4165-8C18-2C4CAC4043A2}" type="pres">
      <dgm:prSet presAssocID="{CC79A08B-43C7-4CE5-9581-26C0FE58EE1A}" presName="ChildAccentShape" presStyleLbl="trBgShp" presStyleIdx="1" presStyleCnt="2"/>
      <dgm:spPr/>
    </dgm:pt>
    <dgm:pt modelId="{1F80C096-19F1-4E88-95BF-E753939F2C1C}" type="pres">
      <dgm:prSet presAssocID="{CC79A08B-43C7-4CE5-9581-26C0FE58EE1A}" presName="Image" presStyleLbl="alignImgPlace1" presStyleIdx="0" presStyleCnt="1"/>
      <dgm:spPr/>
    </dgm:pt>
  </dgm:ptLst>
  <dgm:cxnLst>
    <dgm:cxn modelId="{01850D1A-1E58-4904-B1E3-49ACAE3EB375}" type="presOf" srcId="{85A8A9F5-AA7F-482F-BE9C-09FE20ADBC90}" destId="{8789FAB3-EEDC-4EE0-80C9-7D63EB54DC1E}" srcOrd="0" destOrd="0" presId="urn:microsoft.com/office/officeart/2009/3/layout/SnapshotPictureList"/>
    <dgm:cxn modelId="{65A6DFAC-15D9-4325-9BE7-C053DB9966DE}" srcId="{85A8A9F5-AA7F-482F-BE9C-09FE20ADBC90}" destId="{CC79A08B-43C7-4CE5-9581-26C0FE58EE1A}" srcOrd="0" destOrd="0" parTransId="{0EEA70E0-2972-4A80-BD22-8429047E226E}" sibTransId="{0FEB29B4-EDEE-4EBC-9C0D-A21199D280C3}"/>
    <dgm:cxn modelId="{4793260E-E983-4C76-B094-D77AF0FE5664}" type="presOf" srcId="{796DBF19-17C9-488B-A114-9CAD1D298E89}" destId="{1B382FD8-4CF6-4FF8-8A06-C6F2C10F6A05}" srcOrd="0" destOrd="0" presId="urn:microsoft.com/office/officeart/2009/3/layout/SnapshotPictureList"/>
    <dgm:cxn modelId="{C11706D8-3277-4FB7-9689-0B5831EC2ADB}" type="presOf" srcId="{CC79A08B-43C7-4CE5-9581-26C0FE58EE1A}" destId="{49E7AEDB-8F81-4C71-9D60-65CA88E92C4D}" srcOrd="0" destOrd="0" presId="urn:microsoft.com/office/officeart/2009/3/layout/SnapshotPictureList"/>
    <dgm:cxn modelId="{D7D525A7-7819-4D95-BD63-F7CC025A0805}" srcId="{CC79A08B-43C7-4CE5-9581-26C0FE58EE1A}" destId="{796DBF19-17C9-488B-A114-9CAD1D298E89}" srcOrd="0" destOrd="0" parTransId="{9F2763CF-A6CC-431D-AF6D-F521826C60C6}" sibTransId="{5AC99545-83AA-4EB0-B367-CF3B72905F13}"/>
    <dgm:cxn modelId="{979B7D32-7F65-4D65-A9FE-9557A6F92AE3}" type="presParOf" srcId="{8789FAB3-EEDC-4EE0-80C9-7D63EB54DC1E}" destId="{A4DE395B-E033-40C9-A335-89F50A29A55F}" srcOrd="0" destOrd="0" presId="urn:microsoft.com/office/officeart/2009/3/layout/SnapshotPictureList"/>
    <dgm:cxn modelId="{893AB728-84BF-4E71-9A72-9E15EF05D4B9}" type="presParOf" srcId="{A4DE395B-E033-40C9-A335-89F50A29A55F}" destId="{16FB5E98-165B-48A8-BBF7-DDC4C56D72C5}" srcOrd="0" destOrd="0" presId="urn:microsoft.com/office/officeart/2009/3/layout/SnapshotPictureList"/>
    <dgm:cxn modelId="{DDAB359C-76A6-40A5-A6DD-95DE9CEA840D}" type="presParOf" srcId="{A4DE395B-E033-40C9-A335-89F50A29A55F}" destId="{49E7AEDB-8F81-4C71-9D60-65CA88E92C4D}" srcOrd="1" destOrd="0" presId="urn:microsoft.com/office/officeart/2009/3/layout/SnapshotPictureList"/>
    <dgm:cxn modelId="{EA2DE84D-65F1-472F-A051-C23825679753}" type="presParOf" srcId="{A4DE395B-E033-40C9-A335-89F50A29A55F}" destId="{1B382FD8-4CF6-4FF8-8A06-C6F2C10F6A05}" srcOrd="2" destOrd="0" presId="urn:microsoft.com/office/officeart/2009/3/layout/SnapshotPictureList"/>
    <dgm:cxn modelId="{7ECEA385-B820-4179-8B62-07942C722C0A}" type="presParOf" srcId="{A4DE395B-E033-40C9-A335-89F50A29A55F}" destId="{88C55724-48DC-4165-8C18-2C4CAC4043A2}" srcOrd="3" destOrd="0" presId="urn:microsoft.com/office/officeart/2009/3/layout/SnapshotPictureList"/>
    <dgm:cxn modelId="{CEA06987-8536-46C5-B9F8-95FCECAFA93D}" type="presParOf" srcId="{A4DE395B-E033-40C9-A335-89F50A29A55F}" destId="{1F80C096-19F1-4E88-95BF-E753939F2C1C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C55724-48DC-4165-8C18-2C4CAC4043A2}">
      <dsp:nvSpPr>
        <dsp:cNvPr id="0" name=""/>
        <dsp:cNvSpPr/>
      </dsp:nvSpPr>
      <dsp:spPr>
        <a:xfrm>
          <a:off x="9855765" y="484278"/>
          <a:ext cx="218376" cy="404168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B5E98-165B-48A8-BBF7-DDC4C56D72C5}">
      <dsp:nvSpPr>
        <dsp:cNvPr id="0" name=""/>
        <dsp:cNvSpPr/>
      </dsp:nvSpPr>
      <dsp:spPr>
        <a:xfrm>
          <a:off x="1117034" y="484278"/>
          <a:ext cx="5679625" cy="404168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0C096-19F1-4E88-95BF-E753939F2C1C}">
      <dsp:nvSpPr>
        <dsp:cNvPr id="0" name=""/>
        <dsp:cNvSpPr/>
      </dsp:nvSpPr>
      <dsp:spPr>
        <a:xfrm>
          <a:off x="898657" y="0"/>
          <a:ext cx="5461248" cy="382308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7AEDB-8F81-4C71-9D60-65CA88E92C4D}">
      <dsp:nvSpPr>
        <dsp:cNvPr id="0" name=""/>
        <dsp:cNvSpPr/>
      </dsp:nvSpPr>
      <dsp:spPr>
        <a:xfrm>
          <a:off x="1339080" y="3824438"/>
          <a:ext cx="5239201" cy="47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20" tIns="83820" rIns="2235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200" kern="1200" dirty="0"/>
        </a:p>
      </dsp:txBody>
      <dsp:txXfrm>
        <a:off x="1339080" y="3824438"/>
        <a:ext cx="5239201" cy="479752"/>
      </dsp:txXfrm>
    </dsp:sp>
    <dsp:sp modelId="{1B382FD8-4CF6-4FF8-8A06-C6F2C10F6A05}">
      <dsp:nvSpPr>
        <dsp:cNvPr id="0" name=""/>
        <dsp:cNvSpPr/>
      </dsp:nvSpPr>
      <dsp:spPr>
        <a:xfrm>
          <a:off x="7027881" y="484278"/>
          <a:ext cx="2596662" cy="404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3600" kern="1200" dirty="0"/>
        </a:p>
      </dsp:txBody>
      <dsp:txXfrm>
        <a:off x="7027881" y="484278"/>
        <a:ext cx="2596662" cy="4041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/>
              <a:t>OFICINA GENERAL DE ADMINISTRACIÓN - OGA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4C3C-510F-4103-B3AA-DF5EA938A577}" type="datetimeFigureOut">
              <a:rPr lang="es-PE" smtClean="0"/>
              <a:pPr/>
              <a:t>13/04/2020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B90A7-86B7-4DF3-9532-5FF8C30836B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91474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/>
              <a:t>OFICINA GENERAL DE ADMINISTRACIÓN - OGA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61D6E-D082-45A8-84B7-09229EE848C7}" type="datetimeFigureOut">
              <a:rPr lang="es-PE" smtClean="0"/>
              <a:pPr/>
              <a:t>13/04/2020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B0F2-2020-4FB5-A9C6-F8EAB0920A80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8574399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xmlns="" val="190058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1A9E-CA8A-4F31-A058-0B30DEFABEA8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C04B-70A6-44F0-8B52-2B18B05F0E5D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84342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0F89-DC52-45F9-98F3-B58887FA5DFA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155D-A507-40F7-A032-B01CB42EB557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97591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6604-5F15-4438-A338-6049724E8CE0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B364-5CD1-42E2-85AD-D2F35DD35055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7428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C0EB-A49F-4D90-B8D5-93173A7A19F3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8BFF-3F82-470F-A39F-097AB2068616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55272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A3CA-D088-4D90-B451-04816BC2A0C6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0847-7C32-4F65-A272-85E7F4E0996D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45119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4E9F-FC9C-4443-BB2E-FAD627153C67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7A18-9738-4205-98A8-7E1B3E4AC453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42258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41D9B-913D-43B3-9500-4BA956BD375E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A1B1-D686-48A1-A0DD-9402BDAA75FA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63515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E03D0-EC63-4009-8138-36E524CD13F3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8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0E00-B381-43CE-B01C-2A0FDB16769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797319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FF27-3842-4AA8-973F-431DD1CF8109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4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36BD-4300-4BB6-A7AB-A399787CDEB9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538278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ACF7-8A45-42E5-84B0-0249933B61B5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3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BD01-6A29-407E-9D34-D720F9E57B23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868667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68A9-7162-4F9C-886F-932E9E48A5DC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A704-3EC8-40FD-BD77-C8B9A2FC5B82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9485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F8327-E8EA-4B73-AC75-2B9C4A4FB5E6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EF6A-EA4D-40F0-B2F8-23FAD20ED9C6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820181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29A8-07B3-40B2-8BFA-8BEEB3976C9B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A330-AC38-4F91-8566-08E6884FD2E0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15249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6C-0FEE-4049-83C5-5A78C6F1FBA3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741F-0245-4345-BFD1-33AF8FA374A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081201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1FE9-DB5A-4C5E-B083-0D483CB5179F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47E9-FE5E-4BA8-A422-2733076C05DA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908502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C48DC-B8F5-4360-9F89-FC52DD3F1569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C04B-70A6-44F0-8B52-2B18B05F0E5D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4072481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3FED-A8F2-43F3-8484-965207DC1F2C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EF6A-EA4D-40F0-B2F8-23FAD20ED9C6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433887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60575-A819-4C1F-9948-8A392D4E9D5F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6AF6-6830-4F62-9981-52D8033D2359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856255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6746-735E-440E-8EF8-C499282112E2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4AD9-3974-428A-AE2D-7F73B679822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859751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0827-CBF9-42E6-B967-976D77039C0E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8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530F-D268-4175-8609-0D413150BE55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99980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258F-6EEE-439B-846B-D4CB0000E83E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4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F8AE-26F9-4931-9144-C87516C083B3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658105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C1E4-1A32-4104-956F-8982FBDCCA36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3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F21E-2618-49D7-9799-78EDE2E91916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61874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D7A4-5152-42DB-837C-FE9E556C65E1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6AF6-6830-4F62-9981-52D8033D2359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8631624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1ED0-7BB7-4161-BCE3-EBC41CB79B9A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6957-1EE0-4EEB-B4C2-F7506F055F7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8337603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4889-46A4-4330-ABED-1989517BB425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96AE-A628-48F8-AFEF-BA52C0D595BF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478230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9FEA-C76B-4DA5-8B2C-E27490D6E62F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155D-A507-40F7-A032-B01CB42EB557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4280703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CBC6-B268-4840-96C0-2366BC9361E0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B364-5CD1-42E2-85AD-D2F35DD35055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572297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B448F-D61B-4894-8CE1-52E632FDC48F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4560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9B5BB-FBE7-4003-8CC2-7B8FA9DB49C1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0609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6A2BD-E6D7-46CE-8116-B92298B26BEB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4379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BA679-98D7-4D64-9232-60DD3A58EF58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9393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FFC41-9F0A-4DDD-96FD-7B34C3E0B768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7888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F0880-0E03-49A7-887E-F4788E438CE5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4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26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B5B2-27B6-45BC-AE08-F53D2EC7B488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4AD9-3974-428A-AE2D-7F73B679822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9504866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3539B-F396-4F40-A44C-486003D517C9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3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926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BAFB1-BBE5-4F1D-9DB8-3CD1D63FB11F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33201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F3A60-62AA-48ED-8B8F-F9BD81DA74BA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365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6F3A1-5F9D-4B5F-A626-E330B8F2615A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75894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3B8F4-9D27-4C3A-82D3-ABF3DB65EF87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39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D783-E740-40D7-BC6A-E056F52CA964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8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530F-D268-4175-8609-0D413150BE55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420121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BEBC-3B8B-469E-A474-52F020E89037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4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F8AE-26F9-4931-9144-C87516C083B3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229361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0236-6603-4DB8-9B04-B03E04466938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3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F21E-2618-49D7-9799-78EDE2E91916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1484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43BB-A9EF-468D-819C-47F358C3B8B2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6957-1EE0-4EEB-B4C2-F7506F055F7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76154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927B-8AF1-4247-BDF4-829701FC5158}" type="datetime1">
              <a:rPr lang="es-ES" altLang="es-PE" smtClean="0"/>
              <a:pPr>
                <a:defRPr/>
              </a:pPr>
              <a:t>13/04/2020</a:t>
            </a:fld>
            <a:endParaRPr lang="es-ES" altLang="es-PE"/>
          </a:p>
        </p:txBody>
      </p:sp>
      <p:sp>
        <p:nvSpPr>
          <p:cNvPr id="6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96AE-A628-48F8-AFEF-BA52C0D595BF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xmlns="" val="381692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Clic para editar título</a:t>
            </a:r>
            <a:endParaRPr lang="es-ES" altLang="es-PE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Haga clic para modificar el estilo de texto del patrón</a:t>
            </a:r>
          </a:p>
          <a:p>
            <a:pPr lvl="1"/>
            <a:r>
              <a:rPr lang="es-ES_tradnl" altLang="es-PE"/>
              <a:t>Segundo nivel</a:t>
            </a:r>
          </a:p>
          <a:p>
            <a:pPr lvl="2"/>
            <a:r>
              <a:rPr lang="es-ES_tradnl" altLang="es-PE"/>
              <a:t>Tercer nivel</a:t>
            </a:r>
          </a:p>
          <a:p>
            <a:pPr lvl="3"/>
            <a:r>
              <a:rPr lang="es-ES_tradnl" altLang="es-PE"/>
              <a:t>Cuarto nivel</a:t>
            </a:r>
          </a:p>
          <a:p>
            <a:pPr lvl="4"/>
            <a:r>
              <a:rPr lang="es-ES_tradnl" altLang="es-PE"/>
              <a:t>Quinto nivel</a:t>
            </a:r>
            <a:endParaRPr lang="es-ES" alt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7E6A993-93FB-4553-963F-249C7058C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AB2DB-F765-4F47-8423-6147946C168E}" type="datetime1">
              <a:rPr lang="es-ES" altLang="es-PE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13/04/2020</a:t>
            </a:fld>
            <a:endParaRPr lang="es-ES" altLang="es-PE">
              <a:ea typeface="MS PGothic" panose="020B0600070205080204" pitchFamily="34" charset="-128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67D573-05BB-4917-AF05-04A1374E6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688DCC-D529-46A8-A765-4681D651C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526B5-D33E-4A59-98D6-E4EDD017EF1D}" type="slidenum">
              <a:rPr lang="es-ES" altLang="es-PE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PE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3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dt="0"/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Clic para editar título</a:t>
            </a:r>
            <a:endParaRPr lang="es-ES" altLang="es-PE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Haga clic para modificar el estilo de texto del patrón</a:t>
            </a:r>
          </a:p>
          <a:p>
            <a:pPr lvl="1"/>
            <a:r>
              <a:rPr lang="es-ES_tradnl" altLang="es-PE"/>
              <a:t>Segundo nivel</a:t>
            </a:r>
          </a:p>
          <a:p>
            <a:pPr lvl="2"/>
            <a:r>
              <a:rPr lang="es-ES_tradnl" altLang="es-PE"/>
              <a:t>Tercer nivel</a:t>
            </a:r>
          </a:p>
          <a:p>
            <a:pPr lvl="3"/>
            <a:r>
              <a:rPr lang="es-ES_tradnl" altLang="es-PE"/>
              <a:t>Cuarto nivel</a:t>
            </a:r>
          </a:p>
          <a:p>
            <a:pPr lvl="4"/>
            <a:r>
              <a:rPr lang="es-ES_tradnl" altLang="es-PE"/>
              <a:t>Quinto nivel</a:t>
            </a:r>
            <a:endParaRPr lang="es-ES" alt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027805-E9D1-41BF-8B44-84D96696C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225448-866C-4EE3-A2BF-575095522A18}" type="datetime1">
              <a:rPr lang="es-ES" altLang="es-PE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13/04/2020</a:t>
            </a:fld>
            <a:endParaRPr lang="es-ES" altLang="es-PE">
              <a:ea typeface="MS PGothic" panose="020B0600070205080204" pitchFamily="34" charset="-128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C96FD8A-8F34-431E-BE15-44E1EF7FB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PE">
                <a:solidFill>
                  <a:prstClr val="black">
                    <a:tint val="75000"/>
                  </a:prstClr>
                </a:solidFill>
              </a:rPr>
              <a:t>OFICINA GENERAL DE ADMINISTRACIÓN       - OGA  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68BE2C-E154-4DE4-8A14-7880C2010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79AD6-E264-4250-AB3F-0AE9D38D6C4F}" type="slidenum">
              <a:rPr lang="es-ES" altLang="es-PE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PE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8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dt="0"/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Clic para editar título</a:t>
            </a:r>
            <a:endParaRPr lang="es-ES" altLang="es-PE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Haga clic para modificar el estilo de texto del patrón</a:t>
            </a:r>
          </a:p>
          <a:p>
            <a:pPr lvl="1"/>
            <a:r>
              <a:rPr lang="es-ES_tradnl" altLang="es-PE"/>
              <a:t>Segundo nivel</a:t>
            </a:r>
          </a:p>
          <a:p>
            <a:pPr lvl="2"/>
            <a:r>
              <a:rPr lang="es-ES_tradnl" altLang="es-PE"/>
              <a:t>Tercer nivel</a:t>
            </a:r>
          </a:p>
          <a:p>
            <a:pPr lvl="3"/>
            <a:r>
              <a:rPr lang="es-ES_tradnl" altLang="es-PE"/>
              <a:t>Cuarto nivel</a:t>
            </a:r>
          </a:p>
          <a:p>
            <a:pPr lvl="4"/>
            <a:r>
              <a:rPr lang="es-ES_tradnl" altLang="es-PE"/>
              <a:t>Quinto nivel</a:t>
            </a:r>
            <a:endParaRPr lang="es-ES" alt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DA971FD7-671B-4C8F-91CC-0DCB6DF08B18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6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dt="0"/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Clic para editar título</a:t>
            </a:r>
            <a:endParaRPr lang="es-ES" altLang="es-PE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PE"/>
              <a:t>Haga clic para modificar el estilo de texto del patrón</a:t>
            </a:r>
          </a:p>
          <a:p>
            <a:pPr lvl="1"/>
            <a:r>
              <a:rPr lang="es-ES_tradnl" altLang="es-PE"/>
              <a:t>Segundo nivel</a:t>
            </a:r>
          </a:p>
          <a:p>
            <a:pPr lvl="2"/>
            <a:r>
              <a:rPr lang="es-ES_tradnl" altLang="es-PE"/>
              <a:t>Tercer nivel</a:t>
            </a:r>
          </a:p>
          <a:p>
            <a:pPr lvl="3"/>
            <a:r>
              <a:rPr lang="es-ES_tradnl" altLang="es-PE"/>
              <a:t>Cuarto nivel</a:t>
            </a:r>
          </a:p>
          <a:p>
            <a:pPr lvl="4"/>
            <a:r>
              <a:rPr lang="es-ES_tradnl" altLang="es-PE"/>
              <a:t>Quinto nivel</a:t>
            </a:r>
            <a:endParaRPr lang="es-ES" alt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33F73A-2AE7-432E-A555-0AB7F3FB2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3E67450-82B1-4B38-BBAB-99534B94D98E}" type="datetime1">
              <a:rPr lang="es-ES" smtClean="0"/>
              <a:pPr/>
              <a:t>13/04/2020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93E3AAB-93CA-46D8-8D1F-884B538DC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PE"/>
              <a:t>OFICINA GENERAL DE ADMINISTRACIÓN       - OGA  </a:t>
            </a:r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ACF68C1-54F8-4E9E-B15B-D9C4BA963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153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571" y="453062"/>
            <a:ext cx="3452879" cy="64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0009" y="524724"/>
            <a:ext cx="2616200" cy="57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85506" y="1239050"/>
            <a:ext cx="9676935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P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COMUNICADO</a:t>
            </a:r>
            <a:r>
              <a:rPr lang="es-P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050" dirty="0" smtClean="0">
              <a:solidFill>
                <a:srgbClr val="0070C0"/>
              </a:solidFill>
              <a:cs typeface="Aparajita" pitchFamily="34" charset="0"/>
            </a:endParaRPr>
          </a:p>
          <a:p>
            <a:pPr algn="just"/>
            <a:r>
              <a:rPr lang="es-PE" dirty="0" smtClean="0">
                <a:latin typeface="Arial" pitchFamily="34" charset="0"/>
                <a:cs typeface="Arial" pitchFamily="34" charset="0"/>
              </a:rPr>
              <a:t>Mediante Decreto Supremo N° 064-2020-PCM, publicado el 10 de abril en el Diario Oficial El Peruano, el Ejecutivo oficializó la prórroga del Estado de Emergencia Nacional a partir del lunes 13 de abril hasta el domingo 26 de abril de 2020, por las graves circunstancias que afectan la vida de la nación a consecuencia del COVID-19.</a:t>
            </a:r>
          </a:p>
          <a:p>
            <a:pPr algn="just"/>
            <a:endParaRPr lang="es-PE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dirty="0" smtClean="0">
                <a:latin typeface="Arial" pitchFamily="34" charset="0"/>
                <a:cs typeface="Arial" pitchFamily="34" charset="0"/>
              </a:rPr>
              <a:t>En razón de ello, los ganadores de la  CONVOCATORIA CAS N° 03-FEBRERO-2020-MINAGRI-PSI, de los puestos: Jefe Zonal de Piura; Jefe Zonal Trujillo; Jefe Zonal Chiclayo y Jefe Zonal de </a:t>
            </a:r>
            <a:r>
              <a:rPr lang="es-PE" dirty="0" err="1" smtClean="0">
                <a:latin typeface="Arial" pitchFamily="34" charset="0"/>
                <a:cs typeface="Arial" pitchFamily="34" charset="0"/>
              </a:rPr>
              <a:t>Casma</a:t>
            </a:r>
            <a:r>
              <a:rPr lang="es-PE" dirty="0" smtClean="0">
                <a:latin typeface="Arial" pitchFamily="34" charset="0"/>
                <a:cs typeface="Arial" pitchFamily="34" charset="0"/>
              </a:rPr>
              <a:t>.</a:t>
            </a:r>
            <a:endParaRPr lang="es-P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Que la firma de contrato será el día lunes 27 de abril y </a:t>
            </a:r>
            <a:r>
              <a:rPr lang="es-PE" smtClean="0">
                <a:latin typeface="Arial" panose="020B0604020202020204" pitchFamily="34" charset="0"/>
                <a:cs typeface="Arial" panose="020B0604020202020204" pitchFamily="34" charset="0"/>
              </a:rPr>
              <a:t>el inicio </a:t>
            </a:r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de labores el día martes 28 de abril de 2020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P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UNIDAD DE ADMINISTRACIÓN  </a:t>
            </a:r>
          </a:p>
          <a:p>
            <a:pPr algn="ctr"/>
            <a:endParaRPr lang="es-P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LIMA, 13 DE ABRIL DE 2020</a:t>
            </a:r>
            <a:endParaRPr lang="es-PE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7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Tema1" id="{13A2F5DA-B4FB-4E88-9329-5214550B76B9}" vid="{7822DCAB-5BA9-4660-B107-CA8819B260FA}"/>
    </a:ext>
  </a:extLst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4119</TotalTime>
  <Words>136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Tema1</vt:lpstr>
      <vt:lpstr>3_Tema de Office</vt:lpstr>
      <vt:lpstr>5_Tema de Office</vt:lpstr>
      <vt:lpstr>6_Tema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GENERAL DE ADMINISTRACIÓN</dc:title>
  <dc:creator>Rosa</dc:creator>
  <cp:lastModifiedBy>carlos</cp:lastModifiedBy>
  <cp:revision>160</cp:revision>
  <cp:lastPrinted>2020-03-02T16:07:27Z</cp:lastPrinted>
  <dcterms:created xsi:type="dcterms:W3CDTF">2019-02-19T15:03:23Z</dcterms:created>
  <dcterms:modified xsi:type="dcterms:W3CDTF">2020-04-13T22:05:35Z</dcterms:modified>
</cp:coreProperties>
</file>